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64" r:id="rId4"/>
    <p:sldId id="257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5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8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F192B-D1E4-42D7-AB02-B3B756CB42EB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145B-8DE9-40C8-A332-C8EBBC1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B0DFE-9B31-B908-C1F6-C3DD03CA3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694679-7E3F-21D3-A740-41C92BE0BDEC}"/>
              </a:ext>
            </a:extLst>
          </p:cNvPr>
          <p:cNvSpPr txBox="1"/>
          <p:nvPr/>
        </p:nvSpPr>
        <p:spPr>
          <a:xfrm>
            <a:off x="727165" y="182881"/>
            <a:ext cx="7689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Long ODDs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Getting hit by Lightning</a:t>
            </a:r>
          </a:p>
          <a:p>
            <a:pPr algn="ctr"/>
            <a:r>
              <a:rPr lang="en-US" sz="5400" dirty="0"/>
              <a:t>1 in 1,000,000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5C4A3-88F7-38DD-0B0F-CE511E08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9000"/>
            <a:ext cx="4572000" cy="3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6F197-0C54-7711-C610-DA4C84F9B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D6CA0F-090B-1F40-FD9B-5F77A0C788BF}"/>
              </a:ext>
            </a:extLst>
          </p:cNvPr>
          <p:cNvSpPr txBox="1"/>
          <p:nvPr/>
        </p:nvSpPr>
        <p:spPr>
          <a:xfrm>
            <a:off x="727165" y="182881"/>
            <a:ext cx="7689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Long ODDs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Winning the Lottery (Powerball)</a:t>
            </a:r>
          </a:p>
          <a:p>
            <a:pPr algn="ctr"/>
            <a:r>
              <a:rPr lang="en-US" sz="5400" dirty="0"/>
              <a:t>1 in 292,000,000 </a:t>
            </a:r>
          </a:p>
          <a:p>
            <a:pPr algn="ctr"/>
            <a:r>
              <a:rPr lang="en-US" sz="3600" dirty="0"/>
              <a:t>(worse if no ticket)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6FC10-E876-CE56-8DB4-6D448F81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86" y="3729284"/>
            <a:ext cx="3325025" cy="24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14CB-B352-DF56-8A8D-F0C7C2FDE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6A145-E9F6-B031-0935-DE8FC134E1A1}"/>
              </a:ext>
            </a:extLst>
          </p:cNvPr>
          <p:cNvSpPr txBox="1"/>
          <p:nvPr/>
        </p:nvSpPr>
        <p:spPr>
          <a:xfrm>
            <a:off x="727165" y="182881"/>
            <a:ext cx="7689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Long ODDs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Meteorite landing in Backyard</a:t>
            </a:r>
          </a:p>
          <a:p>
            <a:pPr algn="ctr"/>
            <a:r>
              <a:rPr lang="en-US" sz="5400" dirty="0"/>
              <a:t>1 in 20,000,000,000,000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42F29-DC1B-51C6-3966-BC80B3EDE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98" y="3429000"/>
            <a:ext cx="5258804" cy="29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3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EBBC3-BF6A-DA00-783B-64CD4811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9C5CA-256C-409B-D520-A88E3FC00FC8}"/>
              </a:ext>
            </a:extLst>
          </p:cNvPr>
          <p:cNvSpPr/>
          <p:nvPr/>
        </p:nvSpPr>
        <p:spPr>
          <a:xfrm>
            <a:off x="887337" y="3637895"/>
            <a:ext cx="73693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in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100,000,000,000,000,000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followed by 17 zeros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C102C-9C19-B3DB-1F57-9439101CD89E}"/>
              </a:ext>
            </a:extLst>
          </p:cNvPr>
          <p:cNvSpPr txBox="1"/>
          <p:nvPr/>
        </p:nvSpPr>
        <p:spPr>
          <a:xfrm>
            <a:off x="182880" y="600891"/>
            <a:ext cx="8708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8 </a:t>
            </a:r>
          </a:p>
          <a:p>
            <a:pPr algn="ctr"/>
            <a:r>
              <a:rPr lang="en-US" sz="3600" dirty="0"/>
              <a:t>Fulfilled Prophecies </a:t>
            </a:r>
          </a:p>
          <a:p>
            <a:pPr algn="ctr"/>
            <a:r>
              <a:rPr lang="en-US" sz="3600" dirty="0"/>
              <a:t>about Messiah</a:t>
            </a:r>
          </a:p>
        </p:txBody>
      </p:sp>
    </p:spTree>
    <p:extLst>
      <p:ext uri="{BB962C8B-B14F-4D97-AF65-F5344CB8AC3E}">
        <p14:creationId xmlns:p14="http://schemas.microsoft.com/office/powerpoint/2010/main" val="102343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3AE16-073B-13CC-118C-41AEAE657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FDA3B0-BAEA-A702-9178-B0E272F0FAB5}"/>
              </a:ext>
            </a:extLst>
          </p:cNvPr>
          <p:cNvSpPr/>
          <p:nvPr/>
        </p:nvSpPr>
        <p:spPr>
          <a:xfrm>
            <a:off x="887333" y="703106"/>
            <a:ext cx="73693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 it: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100,000,000,000,000,000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followed by 17 zeros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97285-B746-0C22-ABD8-1FFC9901CA3C}"/>
              </a:ext>
            </a:extLst>
          </p:cNvPr>
          <p:cNvSpPr txBox="1"/>
          <p:nvPr/>
        </p:nvSpPr>
        <p:spPr>
          <a:xfrm>
            <a:off x="217711" y="4114464"/>
            <a:ext cx="8708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Chance, Satan, or Anyone but God:</a:t>
            </a:r>
          </a:p>
          <a:p>
            <a:pPr algn="ctr"/>
            <a:r>
              <a:rPr lang="en-US" sz="4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568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FB5DB-CC9D-ACEE-D6DB-CEB74C7F7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8821A-23C5-1D30-C952-207620A49139}"/>
              </a:ext>
            </a:extLst>
          </p:cNvPr>
          <p:cNvSpPr/>
          <p:nvPr/>
        </p:nvSpPr>
        <p:spPr>
          <a:xfrm>
            <a:off x="326287" y="3637895"/>
            <a:ext cx="8491427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in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1,000,000,000,000,000,000,000,000,000,000,000,000,000,000,000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followed by 45 zeros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EED-41F9-7418-4EBE-8EFDE6BA43D5}"/>
              </a:ext>
            </a:extLst>
          </p:cNvPr>
          <p:cNvSpPr txBox="1"/>
          <p:nvPr/>
        </p:nvSpPr>
        <p:spPr>
          <a:xfrm>
            <a:off x="182880" y="600891"/>
            <a:ext cx="8708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16</a:t>
            </a:r>
          </a:p>
          <a:p>
            <a:pPr algn="ctr"/>
            <a:r>
              <a:rPr lang="en-US" sz="3600" dirty="0"/>
              <a:t>Fulfilled Prophecies </a:t>
            </a:r>
          </a:p>
          <a:p>
            <a:pPr algn="ctr"/>
            <a:r>
              <a:rPr lang="en-US" sz="3600" dirty="0"/>
              <a:t>about Messiah</a:t>
            </a:r>
          </a:p>
        </p:txBody>
      </p:sp>
    </p:spTree>
    <p:extLst>
      <p:ext uri="{BB962C8B-B14F-4D97-AF65-F5344CB8AC3E}">
        <p14:creationId xmlns:p14="http://schemas.microsoft.com/office/powerpoint/2010/main" val="381358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CFAAA-92DA-D021-91C1-C1F5CCAA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6FF64-06E2-827E-27EE-5A913FF6F0B2}"/>
              </a:ext>
            </a:extLst>
          </p:cNvPr>
          <p:cNvSpPr/>
          <p:nvPr/>
        </p:nvSpPr>
        <p:spPr>
          <a:xfrm>
            <a:off x="350331" y="3637895"/>
            <a:ext cx="8443337" cy="15850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in </a:t>
            </a:r>
          </a:p>
          <a:p>
            <a:pPr algn="ctr"/>
            <a:r>
              <a:rPr lang="en-US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10,000,000,000,000,000,000,000,000,000,000,000,000,000,000,000,000,000,000,000,000,000,000,000,000,000,000,000,000,000,000,000,000,000,000,000,000,000,000,000,000,000,000,000,000,000,000,000,000,000,000,000,000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followed by 157 zeros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77714-1782-18E9-7CB1-08AB9A213338}"/>
              </a:ext>
            </a:extLst>
          </p:cNvPr>
          <p:cNvSpPr txBox="1"/>
          <p:nvPr/>
        </p:nvSpPr>
        <p:spPr>
          <a:xfrm>
            <a:off x="182880" y="600891"/>
            <a:ext cx="8708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48</a:t>
            </a:r>
          </a:p>
          <a:p>
            <a:pPr algn="ctr"/>
            <a:r>
              <a:rPr lang="en-US" sz="3600" dirty="0"/>
              <a:t>Fulfilled Prophecies </a:t>
            </a:r>
          </a:p>
          <a:p>
            <a:pPr algn="ctr"/>
            <a:r>
              <a:rPr lang="en-US" sz="3600" dirty="0"/>
              <a:t>about Messiah</a:t>
            </a:r>
          </a:p>
        </p:txBody>
      </p:sp>
    </p:spTree>
    <p:extLst>
      <p:ext uri="{BB962C8B-B14F-4D97-AF65-F5344CB8AC3E}">
        <p14:creationId xmlns:p14="http://schemas.microsoft.com/office/powerpoint/2010/main" val="32218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</TotalTime>
  <Words>94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Loucks</dc:creator>
  <cp:lastModifiedBy>Caryn Alles</cp:lastModifiedBy>
  <cp:revision>3</cp:revision>
  <dcterms:created xsi:type="dcterms:W3CDTF">2024-03-08T20:07:55Z</dcterms:created>
  <dcterms:modified xsi:type="dcterms:W3CDTF">2024-03-08T21:22:19Z</dcterms:modified>
</cp:coreProperties>
</file>